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80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0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7A002C-B117-491B-B76B-A20CDE761986}" type="datetimeFigureOut">
              <a:rPr lang="fr-FR" smtClean="0"/>
              <a:pPr/>
              <a:t>03/09/2012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5CB4C3-529D-486D-ABE4-4B36FBC7595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Français 41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296358" cy="86142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Introduction – Pour communiquer tout en français!</a:t>
            </a:r>
          </a:p>
          <a:p>
            <a:r>
              <a:rPr lang="fr-FR" dirty="0" smtClean="0"/>
              <a:t>Au secours!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916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Puis-je aller ______________?</a:t>
            </a:r>
            <a:endParaRPr lang="fr-FR" sz="3200" i="1" dirty="0" smtClean="0"/>
          </a:p>
          <a:p>
            <a:pPr lvl="1"/>
            <a:r>
              <a:rPr lang="fr-FR" sz="2800" i="1" dirty="0" smtClean="0"/>
              <a:t>aux toilettes</a:t>
            </a:r>
            <a:endParaRPr lang="fr-FR" sz="2800" i="1" dirty="0" smtClean="0"/>
          </a:p>
          <a:p>
            <a:pPr lvl="1"/>
            <a:r>
              <a:rPr lang="en-US" sz="2800" i="1" dirty="0" smtClean="0"/>
              <a:t>à la cafeteria</a:t>
            </a:r>
            <a:endParaRPr lang="fr-FR" sz="2800" i="1" dirty="0" smtClean="0"/>
          </a:p>
          <a:p>
            <a:pPr lvl="1"/>
            <a:r>
              <a:rPr lang="fr-FR" sz="2800" i="1" dirty="0" smtClean="0"/>
              <a:t>au bureau de Webster House</a:t>
            </a:r>
            <a:endParaRPr lang="fr-FR" sz="2800" i="1" dirty="0" smtClean="0"/>
          </a:p>
          <a:p>
            <a:pPr lvl="1"/>
            <a:r>
              <a:rPr lang="fr-FR" sz="2800" i="1" dirty="0" smtClean="0"/>
              <a:t>au bureau principal</a:t>
            </a:r>
          </a:p>
          <a:p>
            <a:pPr lvl="1"/>
            <a:r>
              <a:rPr lang="en-US" sz="2800" i="1" dirty="0" smtClean="0"/>
              <a:t>à </a:t>
            </a:r>
            <a:r>
              <a:rPr lang="en-US" sz="2800" i="1" dirty="0" err="1" smtClean="0"/>
              <a:t>l’infirmerie</a:t>
            </a:r>
            <a:endParaRPr lang="fr-FR" sz="2800" i="1" dirty="0" smtClean="0"/>
          </a:p>
          <a:p>
            <a:pPr lvl="1"/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xmlns="" val="163138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en-US" sz="3200" i="1" dirty="0" err="1" smtClean="0"/>
              <a:t>Quels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sont</a:t>
            </a:r>
            <a:r>
              <a:rPr lang="en-US" sz="3200" i="1" dirty="0" smtClean="0"/>
              <a:t> les devoirs?</a:t>
            </a:r>
          </a:p>
          <a:p>
            <a:r>
              <a:rPr lang="en-US" sz="3200" i="1" dirty="0" smtClean="0"/>
              <a:t>Je </a:t>
            </a:r>
            <a:r>
              <a:rPr lang="en-US" sz="3200" i="1" dirty="0" err="1" smtClean="0"/>
              <a:t>peux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vous</a:t>
            </a:r>
            <a:r>
              <a:rPr lang="en-US" sz="3200" i="1" dirty="0" smtClean="0"/>
              <a:t>/</a:t>
            </a:r>
            <a:r>
              <a:rPr lang="en-US" sz="3200" i="1" dirty="0" err="1" smtClean="0"/>
              <a:t>te</a:t>
            </a:r>
            <a:r>
              <a:rPr lang="en-US" sz="3200" i="1" dirty="0" smtClean="0"/>
              <a:t> demander un service?</a:t>
            </a:r>
          </a:p>
          <a:p>
            <a:r>
              <a:rPr lang="en-US" sz="3200" i="1" dirty="0" err="1" smtClean="0"/>
              <a:t>Volontiers</a:t>
            </a:r>
            <a:r>
              <a:rPr lang="en-US" sz="3200" i="1" dirty="0" smtClean="0"/>
              <a:t>!</a:t>
            </a:r>
            <a:endParaRPr lang="fr-FR" sz="2800" i="1" dirty="0" smtClean="0"/>
          </a:p>
          <a:p>
            <a:pPr lvl="1"/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xmlns="" val="163138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dirty="0" smtClean="0"/>
              <a:t>Contexte:</a:t>
            </a:r>
          </a:p>
          <a:p>
            <a:pPr lvl="1"/>
            <a:r>
              <a:rPr lang="fr-FR" sz="2600" dirty="0" smtClean="0"/>
              <a:t>C’est </a:t>
            </a:r>
            <a:r>
              <a:rPr lang="fr-FR" sz="2600" dirty="0" smtClean="0"/>
              <a:t>le troi</a:t>
            </a:r>
            <a:r>
              <a:rPr lang="fr-FR" sz="2600" dirty="0" smtClean="0"/>
              <a:t>sième jour de l’école et vous avez beaucoup de problèmes!</a:t>
            </a:r>
            <a:endParaRPr lang="fr-FR" sz="2600" dirty="0" smtClean="0"/>
          </a:p>
          <a:p>
            <a:r>
              <a:rPr lang="fr-FR" sz="2800" dirty="0" smtClean="0"/>
              <a:t>Tâche:</a:t>
            </a:r>
          </a:p>
          <a:p>
            <a:pPr lvl="1"/>
            <a:r>
              <a:rPr lang="fr-FR" sz="2600" dirty="0" smtClean="0"/>
              <a:t>Alors, demandez </a:t>
            </a:r>
            <a:r>
              <a:rPr lang="fr-FR" sz="2600" dirty="0" smtClean="0"/>
              <a:t>à vos camarades de </a:t>
            </a:r>
            <a:r>
              <a:rPr lang="fr-FR" sz="2600" dirty="0" smtClean="0"/>
              <a:t>classe de vous apporter de l’aide dans les situations suivantes.</a:t>
            </a:r>
            <a:endParaRPr lang="fr-FR" sz="2400" dirty="0" smtClean="0"/>
          </a:p>
          <a:p>
            <a:pPr marL="1371600" lvl="2" indent="-457200">
              <a:buFont typeface="+mj-lt"/>
              <a:buAutoNum type="arabicPeriod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339648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vous</a:t>
            </a:r>
            <a:r>
              <a:rPr lang="en-US" dirty="0" smtClean="0"/>
              <a:t> la parole!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smtClean="0"/>
              <a:t>Instructions:</a:t>
            </a:r>
          </a:p>
          <a:p>
            <a:pPr lvl="1"/>
            <a:r>
              <a:rPr lang="fr-FR" sz="2200" smtClean="0"/>
              <a:t>Sur </a:t>
            </a:r>
            <a:r>
              <a:rPr lang="fr-FR" sz="2200" smtClean="0"/>
              <a:t>les </a:t>
            </a:r>
            <a:r>
              <a:rPr lang="fr-FR" sz="2200" smtClean="0"/>
              <a:t>pupitres</a:t>
            </a:r>
            <a:r>
              <a:rPr lang="fr-FR" sz="2200" smtClean="0"/>
              <a:t>, je vais mettre des cartes avec les problèmes que vous </a:t>
            </a:r>
            <a:r>
              <a:rPr lang="fr-FR" sz="2200" smtClean="0"/>
              <a:t>éprouvez.</a:t>
            </a:r>
            <a:endParaRPr lang="fr-FR" sz="2200" smtClean="0"/>
          </a:p>
          <a:p>
            <a:pPr lvl="1"/>
            <a:r>
              <a:rPr lang="fr-FR" sz="2200" smtClean="0"/>
              <a:t>Avec un </a:t>
            </a:r>
            <a:r>
              <a:rPr lang="fr-FR" sz="2200" smtClean="0"/>
              <a:t>partenaire</a:t>
            </a:r>
            <a:r>
              <a:rPr lang="fr-FR" sz="2200" smtClean="0"/>
              <a:t>, vous allez passer d’un pupitre à </a:t>
            </a:r>
            <a:r>
              <a:rPr lang="fr-FR" sz="2200" smtClean="0"/>
              <a:t>l’autre.</a:t>
            </a:r>
            <a:endParaRPr lang="fr-FR" sz="2200" smtClean="0"/>
          </a:p>
          <a:p>
            <a:pPr lvl="1"/>
            <a:r>
              <a:rPr lang="fr-FR" sz="2200" smtClean="0"/>
              <a:t>Une personne va prendre la carte et va avoir ce </a:t>
            </a:r>
            <a:r>
              <a:rPr lang="fr-FR" sz="2200" smtClean="0"/>
              <a:t>problème.</a:t>
            </a:r>
            <a:endParaRPr lang="fr-FR" sz="2200" smtClean="0"/>
          </a:p>
          <a:p>
            <a:pPr lvl="1"/>
            <a:r>
              <a:rPr lang="fr-FR" sz="2200" smtClean="0"/>
              <a:t>L’autre personne va demander comment va la première et la personne avec le </a:t>
            </a:r>
            <a:r>
              <a:rPr lang="fr-FR" sz="2200" smtClean="0"/>
              <a:t>prob</a:t>
            </a:r>
            <a:r>
              <a:rPr lang="fr-FR" sz="2200" smtClean="0"/>
              <a:t>lème va devoir le communiquer et demander de </a:t>
            </a:r>
            <a:r>
              <a:rPr lang="fr-FR" sz="2200" smtClean="0"/>
              <a:t>l’aide.</a:t>
            </a:r>
            <a:endParaRPr lang="fr-FR" sz="2200" smtClean="0"/>
          </a:p>
          <a:p>
            <a:pPr lvl="1"/>
            <a:r>
              <a:rPr lang="fr-FR" sz="2200" smtClean="0"/>
              <a:t>Voici un modèle de la </a:t>
            </a:r>
            <a:r>
              <a:rPr lang="fr-FR" sz="2200" smtClean="0"/>
              <a:t>conversation</a:t>
            </a:r>
            <a:r>
              <a:rPr lang="fr-FR" sz="2200" smtClean="0"/>
              <a:t>:</a:t>
            </a:r>
            <a:endParaRPr lang="fr-FR" sz="2200" smtClean="0"/>
          </a:p>
          <a:p>
            <a:pPr lvl="1"/>
            <a:endParaRPr lang="fr-FR" sz="2200"/>
          </a:p>
        </p:txBody>
      </p:sp>
    </p:spTree>
    <p:extLst>
      <p:ext uri="{BB962C8B-B14F-4D97-AF65-F5344CB8AC3E}">
        <p14:creationId xmlns:p14="http://schemas.microsoft.com/office/powerpoint/2010/main" xmlns="" val="378277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smtClean="0"/>
              <a:t>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447800"/>
            <a:ext cx="7524957" cy="5105401"/>
          </a:xfrm>
        </p:spPr>
        <p:txBody>
          <a:bodyPr anchor="t" anchorCtr="0"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smtClean="0"/>
              <a:t>Bonjour! Comment </a:t>
            </a:r>
            <a:r>
              <a:rPr lang="en-US" sz="2400" i="1" dirty="0" err="1" smtClean="0"/>
              <a:t>ça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va</a:t>
            </a:r>
            <a:r>
              <a:rPr lang="en-US" sz="2400" i="1" dirty="0" smtClean="0"/>
              <a:t>?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</a:t>
            </a:r>
            <a:r>
              <a:rPr lang="en-US" sz="2400" dirty="0" smtClean="0"/>
              <a:t>2: </a:t>
            </a:r>
            <a:r>
              <a:rPr lang="en-US" sz="2400" i="1" dirty="0" err="1" smtClean="0"/>
              <a:t>Ça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très</a:t>
            </a:r>
            <a:r>
              <a:rPr lang="en-US" sz="2400" i="1" dirty="0" smtClean="0"/>
              <a:t> mal!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err="1" smtClean="0"/>
              <a:t>Mais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pourquoi</a:t>
            </a:r>
            <a:r>
              <a:rPr lang="en-US" sz="2400" i="1" dirty="0" smtClean="0"/>
              <a:t>? </a:t>
            </a:r>
            <a:r>
              <a:rPr lang="en-US" sz="2400" i="1" dirty="0" err="1" smtClean="0"/>
              <a:t>Raconte</a:t>
            </a:r>
            <a:r>
              <a:rPr lang="en-US" sz="2400" i="1" dirty="0" smtClean="0"/>
              <a:t>!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2: </a:t>
            </a:r>
            <a:r>
              <a:rPr lang="en-US" sz="2400" i="1" dirty="0" err="1" smtClean="0"/>
              <a:t>J’ai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oublié</a:t>
            </a:r>
            <a:r>
              <a:rPr lang="en-US" sz="2400" i="1" dirty="0" smtClean="0"/>
              <a:t> un crayon. </a:t>
            </a:r>
            <a:r>
              <a:rPr lang="en-US" sz="2400" i="1" dirty="0" err="1" smtClean="0"/>
              <a:t>Puis</a:t>
            </a:r>
            <a:r>
              <a:rPr lang="en-US" sz="2400" i="1" dirty="0" smtClean="0"/>
              <a:t>-je </a:t>
            </a:r>
            <a:r>
              <a:rPr lang="en-US" sz="2400" i="1" dirty="0" err="1" smtClean="0"/>
              <a:t>emprunter</a:t>
            </a:r>
            <a:r>
              <a:rPr lang="en-US" sz="2400" i="1" dirty="0" smtClean="0"/>
              <a:t> un crayon?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err="1" smtClean="0"/>
              <a:t>Volontier</a:t>
            </a:r>
            <a:r>
              <a:rPr lang="en-US" sz="2400" i="1" dirty="0" smtClean="0"/>
              <a:t>! </a:t>
            </a:r>
            <a:r>
              <a:rPr lang="en-US" sz="2400" i="1" dirty="0" err="1" smtClean="0"/>
              <a:t>Tiens</a:t>
            </a:r>
            <a:r>
              <a:rPr lang="en-US" sz="2400" i="1" dirty="0" smtClean="0"/>
              <a:t>!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2: </a:t>
            </a:r>
            <a:r>
              <a:rPr lang="en-US" sz="2400" i="1" dirty="0" smtClean="0"/>
              <a:t>Merci </a:t>
            </a:r>
            <a:r>
              <a:rPr lang="en-US" sz="2400" i="1" dirty="0" err="1" smtClean="0"/>
              <a:t>bien</a:t>
            </a:r>
            <a:r>
              <a:rPr lang="en-US" sz="2400" i="1" dirty="0" smtClean="0"/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Elève</a:t>
            </a:r>
            <a:r>
              <a:rPr lang="en-US" sz="2400" dirty="0" smtClean="0"/>
              <a:t> 1: </a:t>
            </a:r>
            <a:r>
              <a:rPr lang="en-US" sz="2400" i="1" dirty="0" smtClean="0"/>
              <a:t>Pas de quoi!</a:t>
            </a:r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xmlns="" val="228835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contextes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Comment ça va?</a:t>
            </a:r>
          </a:p>
          <a:p>
            <a:r>
              <a:rPr lang="fr-FR" sz="3200" i="1" dirty="0" smtClean="0"/>
              <a:t>Au secours!!</a:t>
            </a:r>
          </a:p>
          <a:p>
            <a:r>
              <a:rPr lang="fr-FR" sz="3200" i="1" dirty="0" smtClean="0"/>
              <a:t>J’ai mon mot à dire.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xmlns="" val="154618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dreamstime.com/two-students-relax-and-talking-thumb166697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230" y="1752600"/>
            <a:ext cx="7221940" cy="483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ular Callout 7"/>
          <p:cNvSpPr/>
          <p:nvPr/>
        </p:nvSpPr>
        <p:spPr>
          <a:xfrm>
            <a:off x="21771" y="5346700"/>
            <a:ext cx="3599543" cy="825500"/>
          </a:xfrm>
          <a:prstGeom prst="wedgeRoundRectCallout">
            <a:avLst>
              <a:gd name="adj1" fmla="val 36407"/>
              <a:gd name="adj2" fmla="val -2765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infiniment!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1771" y="3973286"/>
            <a:ext cx="3599543" cy="1200150"/>
          </a:xfrm>
          <a:prstGeom prst="wedgeRoundRectCallout">
            <a:avLst>
              <a:gd name="adj1" fmla="val 40303"/>
              <a:gd name="adj2" fmla="val -1028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Puis-je emprunter ton livre?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228600" y="1409700"/>
            <a:ext cx="2590800" cy="1447800"/>
          </a:xfrm>
          <a:prstGeom prst="wedgeRoundRectCallout">
            <a:avLst>
              <a:gd name="adj1" fmla="val 61670"/>
              <a:gd name="adj2" fmla="val 695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Mince! J’ai oublié mon livre.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477000" y="244929"/>
            <a:ext cx="2362200" cy="1447800"/>
          </a:xfrm>
          <a:prstGeom prst="wedgeRoundRectCallout">
            <a:avLst>
              <a:gd name="adj1" fmla="val -103596"/>
              <a:gd name="adj2" fmla="val 1257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Tiens! Je n’en ai pas besoin.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6629400" y="2133600"/>
            <a:ext cx="2362200" cy="1447800"/>
          </a:xfrm>
          <a:prstGeom prst="wedgeRoundRectCallout">
            <a:avLst>
              <a:gd name="adj1" fmla="val -107283"/>
              <a:gd name="adj2" fmla="val 214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 de quoi!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11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5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3999"/>
            <a:ext cx="8153400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J’ai oublié ______________!</a:t>
            </a:r>
          </a:p>
          <a:p>
            <a:r>
              <a:rPr lang="fr-FR" sz="3200" i="1" dirty="0" smtClean="0"/>
              <a:t>Puis-je emprunter _________?</a:t>
            </a:r>
          </a:p>
          <a:p>
            <a:r>
              <a:rPr lang="fr-FR" sz="3200" i="1" dirty="0" smtClean="0"/>
              <a:t>Tiens!</a:t>
            </a:r>
          </a:p>
          <a:p>
            <a:r>
              <a:rPr lang="fr-FR" sz="3200" i="1" dirty="0" smtClean="0"/>
              <a:t>Voilà!</a:t>
            </a:r>
          </a:p>
          <a:p>
            <a:r>
              <a:rPr lang="fr-FR" sz="3200" i="1" dirty="0" smtClean="0"/>
              <a:t>Merci.</a:t>
            </a:r>
          </a:p>
          <a:p>
            <a:r>
              <a:rPr lang="fr-FR" sz="3200" i="1" dirty="0" smtClean="0"/>
              <a:t>De rien. / Je t’en prie. / Pas de quoi.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52367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universitybusiness.com/sites/default/files/styles/crop-tool-350x250/public/field/image/cot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114" y="1727200"/>
            <a:ext cx="6894195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ular Callout 9"/>
          <p:cNvSpPr/>
          <p:nvPr/>
        </p:nvSpPr>
        <p:spPr>
          <a:xfrm>
            <a:off x="6096000" y="5867400"/>
            <a:ext cx="3048000" cy="901700"/>
          </a:xfrm>
          <a:prstGeom prst="wedgeRoundRectCallout">
            <a:avLst>
              <a:gd name="adj1" fmla="val -55363"/>
              <a:gd name="adj2" fmla="val -1906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bien!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096000" y="4419600"/>
            <a:ext cx="3048000" cy="1447800"/>
          </a:xfrm>
          <a:prstGeom prst="wedgeRoundRectCallout">
            <a:avLst>
              <a:gd name="adj1" fmla="val -55839"/>
              <a:gd name="adj2" fmla="val -908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veut dire « casier » en anglais?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5943600" y="313871"/>
            <a:ext cx="3048000" cy="1447800"/>
          </a:xfrm>
          <a:prstGeom prst="wedgeRoundRectCallout">
            <a:avLst>
              <a:gd name="adj1" fmla="val -47471"/>
              <a:gd name="adj2" fmla="val 1367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Monsieur! Je ne comprends pas!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0" y="1371600"/>
            <a:ext cx="3886200" cy="1447800"/>
          </a:xfrm>
          <a:prstGeom prst="wedgeRoundRectCallout">
            <a:avLst>
              <a:gd name="adj1" fmla="val 45215"/>
              <a:gd name="adj2" fmla="val 1026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Qu’est-ce que tu ne comprends pas?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152400" y="3685041"/>
            <a:ext cx="3886200" cy="1447800"/>
          </a:xfrm>
          <a:prstGeom prst="wedgeRoundRectCallout">
            <a:avLst>
              <a:gd name="adj1" fmla="val 55672"/>
              <a:gd name="adj2" fmla="val -377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 oui! Ça veut dire « 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locker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»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152400" y="5257800"/>
            <a:ext cx="3886200" cy="1447800"/>
          </a:xfrm>
          <a:prstGeom prst="wedgeRoundRectCallout">
            <a:avLst>
              <a:gd name="adj1" fmla="val 55672"/>
              <a:gd name="adj2" fmla="val -377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t’en prie.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957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829758" cy="5105401"/>
          </a:xfrm>
        </p:spPr>
        <p:txBody>
          <a:bodyPr anchor="t" anchorCtr="0">
            <a:noAutofit/>
          </a:bodyPr>
          <a:lstStyle/>
          <a:p>
            <a:r>
              <a:rPr lang="fr-FR" sz="3200" i="1" dirty="0" smtClean="0"/>
              <a:t>Je ne comprends pas!</a:t>
            </a:r>
          </a:p>
          <a:p>
            <a:r>
              <a:rPr lang="en-US" sz="3200" i="1" dirty="0" err="1" smtClean="0"/>
              <a:t>Que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veut</a:t>
            </a:r>
            <a:r>
              <a:rPr lang="en-US" sz="3200" i="1" dirty="0" smtClean="0"/>
              <a:t> dire ______ en </a:t>
            </a:r>
            <a:r>
              <a:rPr lang="en-US" sz="3200" i="1" dirty="0" err="1" smtClean="0"/>
              <a:t>anglais</a:t>
            </a:r>
            <a:r>
              <a:rPr lang="en-US" sz="3200" i="1" dirty="0" smtClean="0"/>
              <a:t>?</a:t>
            </a:r>
          </a:p>
          <a:p>
            <a:r>
              <a:rPr lang="en-US" sz="3200" i="1" dirty="0" smtClean="0"/>
              <a:t>Merci </a:t>
            </a:r>
            <a:r>
              <a:rPr lang="en-US" sz="3200" i="1" dirty="0" err="1" smtClean="0"/>
              <a:t>bien</a:t>
            </a:r>
            <a:r>
              <a:rPr lang="en-US" sz="3200" i="1" dirty="0" smtClean="0"/>
              <a:t>.</a:t>
            </a:r>
          </a:p>
          <a:p>
            <a:r>
              <a:rPr lang="en-US" sz="3200" i="1" dirty="0" smtClean="0"/>
              <a:t>Je </a:t>
            </a:r>
            <a:r>
              <a:rPr lang="en-US" sz="3200" i="1" dirty="0" err="1" smtClean="0"/>
              <a:t>t’en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prie</a:t>
            </a:r>
            <a:r>
              <a:rPr lang="en-US" sz="3200" i="1" dirty="0" smtClean="0"/>
              <a:t>. </a:t>
            </a:r>
          </a:p>
          <a:p>
            <a:pPr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256138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resident.usc.edu/files/2011/11/DSC_0394-595x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8534400" cy="5665696"/>
          </a:xfrm>
          <a:prstGeom prst="rect">
            <a:avLst/>
          </a:prstGeom>
          <a:noFill/>
        </p:spPr>
      </p:pic>
      <p:sp>
        <p:nvSpPr>
          <p:cNvPr id="11" name="Rounded Rectangular Callout 10"/>
          <p:cNvSpPr/>
          <p:nvPr/>
        </p:nvSpPr>
        <p:spPr>
          <a:xfrm>
            <a:off x="5544457" y="5410200"/>
            <a:ext cx="3599543" cy="1447800"/>
          </a:xfrm>
          <a:prstGeom prst="wedgeRoundRectCallout">
            <a:avLst>
              <a:gd name="adj1" fmla="val -7276"/>
              <a:gd name="adj2" fmla="val -1940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Blahd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hdle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heiuj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yuise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--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jquis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5867400" y="3962400"/>
            <a:ext cx="3599543" cy="1447800"/>
          </a:xfrm>
          <a:prstGeom prst="wedgeRoundRectCallout">
            <a:avLst>
              <a:gd name="adj1" fmla="val -15341"/>
              <a:gd name="adj2" fmla="val -938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Blahd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hdle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heiuj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yuise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jquis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52400" y="1542143"/>
            <a:ext cx="4419600" cy="1447800"/>
          </a:xfrm>
          <a:prstGeom prst="wedgeRoundRectCallout">
            <a:avLst>
              <a:gd name="adj1" fmla="val -24731"/>
              <a:gd name="adj2" fmla="val 1347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Pardon? Répétez, s’il vous plaît monsieur.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1981200" y="3505200"/>
            <a:ext cx="3599543" cy="1447800"/>
          </a:xfrm>
          <a:prstGeom prst="wedgeRoundRectCallout">
            <a:avLst>
              <a:gd name="adj1" fmla="val -53648"/>
              <a:gd name="adj2" fmla="val 575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Mais plus lentement, s’il vous plaît!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475514" y="762000"/>
            <a:ext cx="3668486" cy="1447800"/>
          </a:xfrm>
          <a:prstGeom prst="wedgeRoundRectCallout">
            <a:avLst>
              <a:gd name="adj1" fmla="val -9440"/>
              <a:gd name="adj2" fmla="val 775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Blahd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hdle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heiuj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yuise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jquis</a:t>
            </a:r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371600" y="5410200"/>
            <a:ext cx="3599543" cy="1447800"/>
          </a:xfrm>
          <a:prstGeom prst="wedgeRoundRectCallout">
            <a:avLst>
              <a:gd name="adj1" fmla="val -35906"/>
              <a:gd name="adj2" fmla="val -6878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ne comprends pas. Pouvez-vous expliquer?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7924800" y="2819400"/>
            <a:ext cx="1465943" cy="838200"/>
          </a:xfrm>
          <a:prstGeom prst="wedgeRoundRectCallout">
            <a:avLst>
              <a:gd name="adj1" fmla="val -85494"/>
              <a:gd name="adj2" fmla="val -53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NON!!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932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5" grpId="0" animBg="1"/>
      <p:bldP spid="7" grpId="0" animBg="1"/>
      <p:bldP spid="9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secours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523999"/>
            <a:ext cx="7524957" cy="5105401"/>
          </a:xfrm>
        </p:spPr>
        <p:txBody>
          <a:bodyPr anchor="t" anchorCtr="0">
            <a:noAutofit/>
          </a:bodyPr>
          <a:lstStyle/>
          <a:p>
            <a:r>
              <a:rPr lang="en-US" sz="3200" i="1" dirty="0" smtClean="0"/>
              <a:t>Pardon?</a:t>
            </a:r>
          </a:p>
          <a:p>
            <a:r>
              <a:rPr lang="en-US" sz="3200" i="1" dirty="0" err="1" smtClean="0"/>
              <a:t>Répétez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s’il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vous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plaît</a:t>
            </a:r>
            <a:r>
              <a:rPr lang="en-US" sz="3200" i="1" dirty="0" smtClean="0"/>
              <a:t>?</a:t>
            </a:r>
          </a:p>
          <a:p>
            <a:r>
              <a:rPr lang="en-US" sz="3200" i="1" dirty="0" err="1" smtClean="0"/>
              <a:t>Lentement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s’il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vous</a:t>
            </a:r>
            <a:r>
              <a:rPr lang="en-US" sz="3200" i="1" dirty="0" smtClean="0"/>
              <a:t> plait?</a:t>
            </a:r>
          </a:p>
          <a:p>
            <a:r>
              <a:rPr lang="en-US" sz="3200" i="1" dirty="0" err="1" smtClean="0"/>
              <a:t>Pouvez</a:t>
            </a:r>
            <a:r>
              <a:rPr lang="en-US" sz="3200" i="1" dirty="0" err="1" smtClean="0"/>
              <a:t>-vous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expliquer</a:t>
            </a:r>
            <a:r>
              <a:rPr lang="en-US" sz="3200" i="1" dirty="0" smtClean="0"/>
              <a:t> ____?</a:t>
            </a:r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xmlns="" val="406493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wac.450f.edgecastcdn.net/80450F/wjbc.com/files/2012/07/TeacherinClassroom-630x4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763000" cy="58280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secours!</a:t>
            </a:r>
            <a:endParaRPr lang="fr-F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81000" y="5410200"/>
            <a:ext cx="3599543" cy="1447800"/>
          </a:xfrm>
          <a:prstGeom prst="wedgeRoundRectCallout">
            <a:avLst>
              <a:gd name="adj1" fmla="val 58614"/>
              <a:gd name="adj2" fmla="val -7379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Puis-je aller aux toilettes?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1" y="1371600"/>
            <a:ext cx="3048000" cy="1600200"/>
          </a:xfrm>
          <a:prstGeom prst="wedgeRoundRectCallout">
            <a:avLst>
              <a:gd name="adj1" fmla="val 1679"/>
              <a:gd name="adj2" fmla="val 978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Madame, quels sont les devoirs?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4343400" y="304800"/>
            <a:ext cx="3897086" cy="1143000"/>
          </a:xfrm>
          <a:prstGeom prst="wedgeRoundRectCallout">
            <a:avLst>
              <a:gd name="adj1" fmla="val 54499"/>
              <a:gd name="adj2" fmla="val 2232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J’ai une question!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5181600" y="5638800"/>
            <a:ext cx="3599543" cy="1447800"/>
          </a:xfrm>
          <a:prstGeom prst="wedgeRoundRectCallout">
            <a:avLst>
              <a:gd name="adj1" fmla="val 41514"/>
              <a:gd name="adj2" fmla="val -878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peux vous demander un service!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6" name="AutoShape 2" descr="data:image/jpeg;base64,/9j/4AAQSkZJRgABAQAAAQABAAD/2wCEAAkGBhQSEBUUEhQVFRQWFxcXGBgXFBQXFBYVFxUVFhcVFBcXHCYeFxkjGRYUHy8gJCcpLCwsFR4xNTAqNSYrLCkBCQoKDgwOGg8PGiwkHyQsLCwwKSwsKSosLSwsKiksLCwsLCwsKSwsLCkvLCwsLCksLCwsLSwsLCwsLCksLCksLP/AABEIALcBEwMBIgACEQEDEQH/xAAcAAABBQEBAQAAAAAAAAAAAAAGAAIDBAUBBwj/xABJEAACAQIDBAcEBgcGBAcBAAABAhEAAwQSIQUGMUETUWFxgZGhIjKxwQdCUmKS0RQjU3Ki4fAkM4KywvEWQ2PSFyU1RFST4hX/xAAaAQACAwEBAAAAAAAAAAAAAAADBAECBQAG/8QANBEAAgECBAMHAgYBBQAAAAAAAAECAxEEEiExE0FRFCIyYXGB8KGxBSMzUsHRkRVCU+Hx/9oADAMBAAIRAxEAPwD2u4tV3Wrbiq7igzRKKjrTQtTMtIJQGixA61UuCr1wVTuVDRKIYroFOAroFRYkblrsU+KUVNjhkV2KdFKK6xA2KUU6lFTY4bFKKdFciuscNpU6KUV1jhtKuxSrjjlKnRSiuOORSinRSrjjkUop0V2Kmxw3LSy0+K7lqbHEeWlkqXLXcldY4gyU5UqXJTlSpSIHWkq1bSo7SVbRKukVYglKpctKi2IOkVA61YqK4KiaOK+WnZKcq05xpQLFyjiGis97lDn0gYu4ly3kZllTMHtFCqbaxH7V/OjKhmV7gZVlF2semhqdmrzUbfxA/wCa3p+VOG8uJ/aegqezeZHaF0PSc1dzV5v/AMV4kfXH4RThvjiRzX8Nd2d9TuPE9GzVya87G+uI+5+H+dPG/N/mqeR/Oo7PLqTxonoM0poBG/t77CetSDf65+yTzNd2eRPGiHU0poIXf9udofiP5VIu/wB12f4/5V3Z5E8WIZUqEBv+v7E/ip//AB8n7JvxCo7PM7ixCyaVCo39t/s381qazvrbactq6YEmADA7ah0JolVIvY0sRtP9YbajVSsmeTAn5Vcw9/Mzj7LQPKhu1i+luq40FxpHXAA0P4qv4faWQEmSbjNljlAJk9nChJch2UFlTXkbldodO91i0TbYsSpgkKYkcacu++H62H+E0ThT6CjlFO1whFdofbfXDxoxP+E1asbyW3tPdE5EgN49lTwpdCM8epsCugVg298sOeZHganTezDn6/oa7hy6EZ49TaApwWspd5sP+0HrU6bwWD/zFqeHLodnXUvhacqVVt7YsnhcXzp7bUt6BWBkxoRpoTJ7K7I1yOTT0RftCraisTZW1g+jwDAPEazPCtpXB4GrxRMk4uzHUqVKrEHCaidqTvUc0KUiUSoKVyupTLrV3I4AfpASblv90/EUIGzR1t66l64DlzKogHUTNDOPwoDkIDA48wP5UzSmn3ULV6Mo998zK6OmlKtZajK0awrcrMlOwmDNx8sgdZPACtDZOHDXQCARzB4a1Pg7GVCRpmMa/ZOg9JNBqVFFMdoYd1Gm9nf6fLGXjdm9GqnMCWnSDoBEHxmqYSiPEDM+dlBCKFC/aOpOnPUx/tWIbRDEEQQeHVU055kRXpZHpt8+5Xy0slSm3rTjbjjRbCxDkruSpgtdC1NiSuLdLJVnJXAlTY4gyVNhHKuCNOXnTslNYVEo3Vi8JOMlJcjcwOJMLoJDT5iDW5hmDFdIhifOhjZzSfj2GiawciFzwVS3kJrJjBqWVm7KpFxUlsAN8yzE82J8zNMipCKqY0uWt2rUZ7rhATwE8zWo9EYcVmdifOBxI86JNk/+nYn95PiKH9pfRuRI6clgOoQTVDdrbbWulwjGAxGjcmU8j20KNVN2GZYZwVzXVantrTbCSQOurCpBimEhEctvWrCWq4i61atLVrHCtWauYU5WBH9AcfSo7S1I1mY1ggyPn6VSqnkdglBxVRORbRuo+7Md6NI9CaL9n3FaDImB360EYK7/AF3aUQYPFFMpHVH9edJ0LyujSxVlFPoE80qzE2lpSo3CYlxolhnriGmoAeJ17qdaFItMYLC1Xx/90/7rfA1YFQY9otOfun4UW2hC3APpDNUsdcABVeZlj31fvN7LHyrGY8Zq2GhfvMtjq2XuLf8AgrMtQ3BVm5UDU8zHRJgbpUkjs+dWlvHhxHb8qoWB7UdY/nWzhcEGIrLxKfEPQ4CSdH0f/Zl4h8nEanUT29XYKoLqdT3mruJw5zNm98Hhyjs7OFVjZiQeVP0qShEzcRXdWXkNBEnq4V3NPHWuixpI5caeljrmjIWOLEfKkFHr4V02/KuBYqxw8gV1bQin2MKXMDQczyA66mx2GVIyz4mZ7aq5JSyhFTk4ufIoXBVW9fAqe/wrGxIM1E3YqkFO7Az5yORX4N+dEG2Xy4O51nKvmw+QNYm49qLRP2nY+QUfEGtje5owqjruL6KxpFd6rc0vDQt5AWRWTtFymKwrkgIt1S2v3hrWuaHN8rZKLExNN1PCJUfGen43AWsrISzBnLSW14jgeIFedfSPs+3av2mtkhnGo7vrVt7mb03L9kreAL2QIbmyxpm7aGNv2sQ2K6W9Yuupjo4UkQOoDlSMU8xrTksgU7LZsiZ4zaTFaVvU9tQYHCXGtJdNpkB1g8QO0cqfab2vGtKOxizVmXra1YWo1Okjxpwq4NlmzxqYcdKqo3YZqVLxriCzZtQ4PWNfOtPEsFK9UfP+VVMK0kHs+dT7VfVR935mkqS/NfuaFdvgL2HfpXVSrPFyuU6ZYV27hq5arNtNWjZNYsG3ubDLAqntp4sP3R5kVcFZu8Tf2du9fjRnsRDxIC8S3sHvFZLGtXE/3Td4rHZqYw3gFcf+r7DGNRNTmao2amBI7Z99e8UT7NWYoXwwm4veKKNlnh4UjifEjZ/D/wBORlbzWz+rYcCseKnn4Vh5vWjDG2OlsuBxHtr8T6TQoSsROvXHpTNF3jboKYmNp36nDdPLSePbXFen27YPPxpoTtnXgONHFh5eflUnSz5RUbWtdPWn20qxJvYPC5EAPEwW+Q8vWqW1nXMAOIBn4g1s4C30lr7xBE/eiPjQpckEzx599KUk3UcmPVpKNNQXMju3NKzMZbYLnKnKx4nhWpaw5uHKIkzx7BNEeK2SL1jJHFRHYQNKvWnZpA6NLOmzu72GCWkXqUebe2fVjUW/FyLdodbsfJQP9Vauz04kdZ8p0oY38xX660nUhP4mj/TSlF3lccxCy07ehjA0d7s7s2XsobttXZvaltYHKBQCjddevYNgipyAA8orQexnU1qYGC+j6zbxb3lmDHsfUnXUjmOytXHXujOhk8ToIA6qvYzaaqDGp+HaaGr1zOrGZJmhpWGXJsmwOLBuRy4eFCmLs9HedOpiPCdPSKIt2cHmQM51JOnjFZW9JVMY6xMZeJM+6DV4vUDVWlyOxfg1YLjjyqgH0Hs8e01ItzlRBYv2b4FOS+OdU7NPtKGYDrNccEGCHDuFd2zehl/cHxNSYRao7wXhnA6lHzNI4d3lc0cWrU7FTpq7Wcb9dp4yA4t3Na1MOdKwLVzWtzCtpWJTNuSLoNZG9LxY/wAQ+BrUD1n7x2s2FuRyGYeB/KaM9isPEgMumbLeHxrEY1sKP1TL1j4a/KsuyyKGuXT7CCSPtMTCp4n0mmMO0oAcdByrJLmiJ7cLmYhFPNjAPd1+FQXsRZABF5DPITp6UDba2y+IulieJgdgmBlH1VFVRcJJg8Dp3Vzqs6OFhbU9FwRl1jUfyNE+zeXhXn+5t1mfjoFJ8xA9TR5s5tR4UrVnmkjQwtLhwaXUdg7+WD2sD4Owoa2lh8l1gOEyO46iruC2gHZwjK0OxgEGAzHjHDWaj2ymqHrWPI/zpik7VXEUrxzUYy6GbTlrlPAp5GcIGnq1NiqWM27ZtaMSzfZSNO9joPWockty0YuWwXbu4qAV6jPgf5j1qtvHg8tzOPdua9zcx8/Gg3CfSFbR5Fphy9/l5Ua7K25Zx1s21MMRKhuIYcCOulc2WpmWzHcmalle6MfDX+jcNxj/AGos2XiQULToFJHlQhfSAZqTdjHZ7V4ISQHVdeBOVi0ea1OJsrMjCN6x5Bps7RBXn++2IzYx/uhF/hB+JNG2BukLBrzXaN4vduM3EuxPmaXoB8ZorF7ZNrpLiJ9plHmQK9X2hhyWCroAB5DSK803LWcZZ5+1PkCa9Ma6TcaOQ9TTwlTW5kbStlVIBrLs5kQya2Nq1nXx7FSERd2PcWxazXGhVBck8gda883r3yF2+922sAwBm46ACSPlWpvXjm/R1Qn3tf8ACo/M+lecdLJINAlPvWQXImk2amF32uK3twy9UAeo1oo2Ttpb6Ero6+8p6vtL1j8682u4c5qJt0xluqT2H5H0+NQpyTIdKMgxF41ZwFz9avf8NaouAGMcOXdyrU2FhpYseWg7zxPl8aYnJKDYnSg3USCjCe6KGNu4zNfeOUDyAHxmipFAWTy18q87vYiTPXr50th92xvGvRInN6lVE3qVM3Mux6FYua1n7z/SImDBS2Okux/hU9prmKxnR2nccVUkd8aV4vtjaBcsT9r+v67ayKKNySNPbW/mIxDHpLjHQCAYWB2Cqmz96r9snLddesBzlI7uB8ZrBzcKc3HhrFNMomen7D3y6YZLkB40YaBu8cj3aHsqpvhdIw6idC5J7YXSgrAHhJ04dRHcfXwrWCXsRhXtj2ms3ARr9RgQSD1c+ya6OiaOmszUuhjP+X9etK1iMonrEfH51nPiDr/XCuWbrMQoBYkwAOJJIAA8a6x2Y9U+jzCZ7d26RCk9GvbBzMfMqPA1vbdx36Lhrt0cVU5f3j7K/wARFWdgbK/R8Pbs80UBu1zq5/ETWB9JqXGwy27azmcFtQIVASOP3iPw0GMXOaSQ25ZKbbBr6Lb39ouofrID4q3/AOqP94bMW7Z7SPQGvGsDfu4dywzI40kNBgwdOR5UfbJ3ubFWks3INwN7LaDNoZDDk3xrSWDqR/M/yuaE5TUqLSLQFSItTDZz9XqKd+hPHD1FEMyxnbaxJtYd3HEQB2Ezr6GvNlYmTNenbwYQ/oV4OI90jgdRNeZBaVqPvDtJWgRZV7Z+HdWnsPGtbcFSQQZBHEGayej1rR2bZ50MKg725jJsAjQ3NfCJPrV3cOxFkfed2/yr/pNZW1WBtooIlFAIkSMwzCR3fCiTc+3+rQfdH8Ut/qodZtvXyD0IpLTzCJkAE0B7z4KLodRpcUN48G9dfGjzaTZbLnqVj/CaDxbfE4UBVLNa1045SI+VRR0kRiY5olj6ObE4wGfdVj6R86P7CxnbtjyoN3Hwgs3muXyLahCAXIEsxGgnnANEdnfTBi7+jtcAvDgjKQXY8Ap4EmtCztcz4PQZtFZFUAmhFTY7ffB2nAxLCw5GbJcUkxJAMrIPA8DWTe+lTZxOW2XdpgZbRAJ72jSul3XZl4vMroAd8drTiCgOiwvkDp5k+dCeMukennGY/EeVauMtFrrM31nZz+6P5wKx8WZDH73yA+NJLqNyL2AxAI9rl/LT0rb2Hig0NAH9H8qGVtQo68pPhEfKtjdn3f67vhNETKoMmu5TB5UWbEswi90nvOp/rsoTs4cvdUEGNJJGkc466P8AAYWFmqVZd1RIw8O/KTI9v4ro8K55kZR3tp8Jrzt7tFG/GLJ6O2ATxYwCexf9VCRRuo+RotJWiK4qV526C6Su1Fr9k+RpVe4qG201LYa8AONt/hXiN5xm14EevH5V7xaWUeSAApmeHDjXz3tN4YgcATHdNZ1DY2ZjlxAkaREH+ImPI139MAM8xw/rxNU0tHLPn8KctrQzTIG5om8unHUcjw1rZ3dxLZ8gIOYEe0BBHAqZ66GEtExHd30YbpbOh0a4RlY6dc5W8uPDrFWjHPJIlOybMHFbIdWaVaJP1THGNOyjLcDdrLmxGRnZT7EctJLa8CKNbe7r3bfSBQigQMx94d350ZbHwYt21yGVgEcI6jw59tGxWHglkhPUpQrNPNKOgPbL2lnhXMqfdY+8p4QT1ToQeFZBxpvYrGIXBSxbFpbULLXXBz3GJ4Kvu9/dRLvDsxUm6umY6jlmP1h3wJrJw+7dk3XxCtcW5fHtwVKyIDQpXiSAx1+tSn4cnCs6VR3aV0/ccxkoyo8SOiejPMN99m9FcRzAW6ugHIpCmPQ+NUN10Y4yyEgksDqNDlEyR3fCiD6UdkG21gy2UqwE6gMGnQ9oI8qofRjaDY+3JghXA7THDyJ8q9HVqNUZSW9mJ0vCj0zon+xb/BXejf7Fr8Fa/RV3oxXj+0P931D5Y9DzzfFrgzqIAKCVAgETOg69Jrz1AQa9y2zu+uIgh8rDSQJkd1ec7X3NdL7KuqyYo1Ko+YeajNRyb2swasoDyrV2dhSXVQurECOzma1tl7l3STMQK3MNu/0aMxkOQQI4gcyO2mc19I7gVC2stjG21AayojMxukmBJGYKg7fcPnRru6qooBIHADUcAAB38KDMJba/ibZIIVF1A16415kkk/7V6FgSoEarwGugPy8Dr2U08MlZT3tr66gO05nKUNm9PTQfvG4GGuH7seenzrJ3IbI7TzX/ACkH4Gr+8dkLhLnIQNBwnOvL6vhoddKwd3MVDjUQYHqQfSlKkOHKyGadTNG5dtbYt/pDYd8OWVnDIcsqOMEyeongKHmwtld4HFw5ka0zqQp/Vt0WYSPuwwnur0H9IVbgDgqDFv3WnLwg6dZnxoKxuB/86xMGAcI5BIIMQqn4VpOScYRirWXW+vN+RmJayk/iB36Wbwy4RAnshXZXj2mVisgnqnWKEthWwLiSYlh6QSaLvpLcnDYAGNM40AGmRKFdi4O691Stu4V+0EYjvkCIpWq92HpbIs7dx3EKILQO5F5eOp8ayUt+yJ5z6fz+Fb13dm85Dm2ypoAzeyDI5T19dVMfsx0dcwgECB1Dh58aX2GnFvUrdH7x10tx6A/M1e3caLanlqP68KqYi9DwOeX4R+VS7DxGVCh61YfAjyHwq1yiWp6TsDFm7eVSR7CqAByECSe0mj5WAWKCdykUqHAExBPXGmtFeKf2DBgnSaXb1bGXZJGRd2xdzGLKkToSTMcpqF9s3f2CeZq2cOf2notZO0RiEVmV7RCgmCDMCqqtUXP7AHTg3r/JZ/8A6l39gnmaVYmzcZj71pLqiwA4kAs0gdulKp41Tr9iOHDy+odXtq7NVehVjde4IyLnZzPAGIC+Yrxfae6psC6LtllZHtsAw0KADMveQSRrW1jd3Fu3gMPfRVMTBYwNATEmfSivC/R/hVUEvduuNczXSAT+4sCOwz401kUdCIVaVSOaF3863/g8PfDlCy8VB0bkR1+UGmXiVjyP8uuvRdu/RbkZ3DM1o6gj6vMq45dh4VQXcm1cAykoyiDzHYYNAlWUJZWFhQlOOdbAVZuAqwHEag8x116DuHsDJa6dyRccexrIVT9aOs6+HfWEd1rQxK2LTFmb3ySDlHFiAOAA6+cCvQcFjQrkW4C2lAE8AY9mOUhde8ilcVWtaKdhrC4e95PU0Ma+I6HobrZZEiDqSIYZvAqf51sbi41mtsrAwDHYGM6DqBGsUKWcS9zE4cO5PSMwLMSYQIf5UZ7HwRZw6hrdhR+rQyGdjxuXB18gDw7zpWipTqcRN+XX/wA6l8Tlp0uE0r/Qs70qTZEcAyz3QfnFYdq/lGX7xPdIAj0oi3hx6WrJzkDP7InrifTjQnhsVbOqurDsI9a38JhYvEceT2VkjFr4iXA4KXO9xbzbNTGYY2XORgQ1t4kK4mJ7CCQe+gDCbpYnB3kuC5bDKVdSJZTB7tRxFenLiFjXXqqtj7Fq8kMp46FZkHw5cNKexWeFNyg7fVAMLUtLK1cGtq7z4m+uR7irDAgoChHGR7Op41Z2Vsy7eH95fH3itwp+IEfCosDsu4uKVSk/W11WFiSY48R4mjlcXd5P+JD/AN3yrFhGo9b3DudOd7RaBZt3MQhlLwn95gfMzSNu4GUXSC45yDI5Ekc6JrmIujUhWEToCD61TvqjsGgEkA8VAC8j7wkdwNdOlUqKzsXoyhTnm19B1j3RVbGrcAzIAdcpkx7JBkj0q0twAaEdwzH4KKThmADHSdYGXQa8ASTw5mNavTwuV3bC1MRmVkgf2Raylxbj2TqI4a6HiDy5E+IiiDC4gN7LDK3CDqD15TwYdmh61FU8fYFxw9onOOaHnyl4KleRUzpy5GTBqT7LgRp7OuXsZCTmGvcVPWINOWFChv5iTawgAOj3FHcAGbTskDu7tAG7DxZMAcWaB4kitj6RMXJs2s05CWM8fahVzdoE69s86wd2U/WWevpACNPt6cazqzzVLD1JWhc9H2ltYjEWcxUxcQMSp1yxDRPZJqntPHJbxrtetgzYZAQpzEtDe0eaiCa5vHYGe2oAzBoMgRmzD0otsbx2bcoc5YFhpac8DEAgQR6U7FtPRGXXScfFlPO7Jw+LuWiwR0w4ZgkhlzHKqyJ4T4aUUYXHTofD/apNq2sNcV3tYfo7rD2rnRG2WE8CYGYzHlQ7hcXlaDxpLFSbndj/AOHU0qWjvruEWJwAe0I1GZh3SSfnQbvnu2tvDi4o93Q9oPMeJ9aOdjYiVfsceqg1kb+3AMGe8fAiiWTp38h6+tmeNtZBvD+uEV1MPDkf1xrts/2iOsD4xWlfweXE3FPKfLNI9IobF0tGGn0c3JsMOYcjwgGtLerFRcW3rCrOk8W/lFVNwtnlQ5/6hP8AhIE/GfCtHeAfrz+6vwpbEJxjfqN01qvQGzcH3v4qXSjrP8VaTLTAtIOQykQ2WAUQxA8aVTkUqjMRYJ9q4NLVgrZRLazJCqBOXXWOPX4UIm2V04rwB6u+jDamIHQt3epBA+VY9/HXl0L2mXl/ZgdOz2qbxNFVJ3vbTpcWwtfhQtbn6GPYxLrIDHzMVQurBzZXt6+8hBWe0cvSt9cVbP8AeZFPX0Mf66I9nYZmQdHiVy/Z6G1A8MoNAhhm3Zv572GZ4yMVdR+fUAcJbOYnMpLcSttVdv3iOPjNaNzZZXIrKyIxkwJuP1hF4sT18AKMn3ddmDG6gI+sti3m8CSQD4Vawux1tNnLF3PF3MsR1dg7BpR44J3u/wCvnzUBLHq1oqxm29hi6gAtLZXgS5z3cp4qI9lJGh1OhoiuWyAI4VSxW1bSH2nVT1FhJ7hxrJ25vCYtrZYEMDLDUjWAOznTrcKEXJ/T+hGMaleSX1f9mVvT+k3cSejtXXtroCqErMkNHbpQ1itn4tXzOt5U0OU4eRA4gtB40b4feZrCKmTPoWlZMSSfaM6NM6d1PG+7f/Hb8airwnRcVKcY39rkS48ZOMJSt5XsAeC2gBeItkqxWVXULmBAMpw105cjRbgL2ddGU8iQdJ5g9tYe9e0UxF1Lpstbe2rDMSrAgkEQRzBn8VSbBxkEggAyWMRrqACesxGtTUlnVk9G1py25FKc8ssslqk9ee/MIb2I6MjQk66gCeWmpAp6Y8kcI72UeWXNWNir5Y9Z48QOPeYruGe79gx32v8Avo9PuqyKT1d2batd+qygdpZv9I+NMd2H94oCgyHSTHb2eUVXTEXBxQj/ABCP4c3wqf8ATGIkhY7M7jxAVaMgVifoGYSpWOtZYkeMAeRqJ8DzaW/eObyUez6VAmHBM27oVupRlHiGYzXLjXl9+WH3Wyj+AA+ZqThYi6o0LZSeBnUEcCF4kcojnXLctBc5GHbox6yNVBjMMvHU60x8WoBUIVMahQPNsuviasYbGEgEBWQmBprPV/vXXJsDm8mzMR07XBauMhywwXMphFBOkxrI8Ko7Mzm9bBBEuvEdvMc69Xwu2rCIA162pA1BcAjnrVLE794RGguzfeW2zL58/CaQeHi55tdwnapJZbr57gxtLBOuICswLB+bCZJHDzGlOtbMd8Uc7mPb0B9pmzAyQRBHHTtor/4swbQxup1gsrAg9eokGqmI2zs+4dbtsN1glWnr1GtHcIXTaAKtKzV0/wCgTxO74wFm663GfpCOKgZAJOUQfvelYmy9srfDDg6EBu1TOVvQjw7a1969qYZQ4XF9IGWMhW4YbSCGCkDtmgbce4HxlxCMpe24DQdSrKw9AaWrU8z0HMNWiko87nq27LTbuHrfTthRQ19JWPhVQcDBNEGw7nRqq8NSSOevX2wKFvpL2c3vgEgQ2nVJny41d92mkPtXbPP8Of7SrH3cyA+c/I1v7dAW/cYagzlPIrAiDzED1rAwGLCXbZb3RctOT2LIPx9K1tsNCoJ4qW8/ZEdmtDvoCUe6z0T6PsRntk9o8oipt5IGIYdQX4T8CKyvogYul2eCkR4sx+BFEO8W27aX2tsVBQL71pmGqg8Rx0I4VapBVKaUupR1HDVNL12/gwKaENQ7H3qtYhijWrllwNSIyT2q5DLWpavDnVIYClPmzOq/itak9ov0uUip6qVagZeylRP9Mp/uYL/Wqv7V9Tmx8Yt/D5DBgZW14jkfL4VUxtlrVg5rgMNAMjNl4ie0DiarbH3bU3LtsFwLcKMrsDrPEjjUG3NkGxabNmZvquSTmUjUN94aUlNtRt5bm3BRlO/nsVbcsofKch4MQYOpHGOyu2mK+47p+6zAeQ0rQtiMBZHWAfMM1Z60CtBU2svRDVGbqRebqywmPu/t73/2NTulZved2/edm+JqBanQ0Bzk+YbLFbIkReyphUaCpQKg5s6sd9QY/EFQoX3ndUE8BJ4mrKrVPGib+HH/AFl9IotON2kDnKybMb6RGfD4dQSMxuLwJ4ZX5wKFt2Nr9GzX3Jgew2piGjU9xj1r0rezd63jry2Llw22PtJEe0yrqNeoNNAm8u6R2faKM4fP7UgHgCBqDWtDKm4pc2Y1RXam97LU2r+3Srh1g+zpOoPlxq/gdp3sRAR1HWFlTPHU5TGndXnOxLD4i8lm2TrJ1mAqgsTHIaV6Fu1s3of1syLll7kRopDBBH4W86ipNwi2WhHPJI3cCRJC3Cx1HvXIkceetaCM/wB2e13+Ea+dc2UmTA2uttfOTT1uUvWxFSm0k+S6f0Hp0YTTbXN9TjYXN70HugepDN5EV18Bp7LMvYHYqe8MNRUqvSY0PttXr9EX7NAgSy4Efqx+6pA/DMA91K3YbMWLceICwCeR48akzU0t20N4uq/9xdYen0KtzYdtmLMGJJJPtcz8qzrexVvWrjoMgUuFOZiSV4ZgZBn51ul4E1Hu4IwSk/WcnzNGw1WpNyu3sJYjBYZJPhx36I886W9E5Wj9w/lUdtHvJdniFJ4KNFUseI4fkK9L2piib9u1AyPDDrkSGB9POhzFkdJc0gLZufMU9lkpWbbFVQw9s0IJARudu+uNN4XGKFVXKRESZ94RqNOyivdzca1burft3LxyFhJRQjaFTwGg1POsX6NTlXEnqQfB/wA69G2IuXAp96T5k/lQZzeaS6L6jNOlFKMktWzmHwYRpDE94+c1o3LqOuV0DAcNap05aQWJqLn9jSauD+19xcNeaVDIewiPhWJ/4ZXD/wC4WOAlGJAHAceU0eA608Gu4s2VlZ7kG6Oz0wNgWwCzTLNwzHu6qrbf2SMTfNzOyAhRlAUwQAJmOytTLUTGrvE1UrJgamHp1laauA2N3OUX1nEObjcALOb2VEe1Dgxypw2fdXpTedUFoA+zbEFMpMgkTwHMTMzRHhva2kv3bRPmTVTfnXDXz90j1pujVlkTfO4hWwVBytlWiQPBrbahnIPD2OX4aVXdnYPEG0h6RV9kaBZjTrpVTNP9zJ7Dhf8AiXz3C7YDf2nFafXHwNQfSG0YPhHtr/lalSqtRuzG6S7yMjGCMJYH3V/yD86ywBSpUti/1PZfYdwn6f8An7kiGp7dKlSoyTBqlU0qVSirJEaq97XFYUf9T4Ca5So9Lxr1AVfA/Qz99cQw2nglUkE3YBBgjMLakg9zGhveTapYuxPSZXZBnkyAQNaVKtWPP1f3ZlT3Xovsgk3D3ZF3CtinAtlg4t9EcpygEHMe0jh2VPh8NkwQcFiWsAamQJuuIXqFKlS9Z3gw1DxoLLtrLYtKOSj4CoFU0qVK4v8AVft9hjDv8tfOY8TXTSpUsHOZq4aVKqlivjbuW256lb4GpcGcmBs9wP8AXnSpU/gt37fdCeM8K9/saWBVHezmTMSYDSZXXWPGg3eBstzFDqtOvoTSpVpt99/Ohm013F85sFNwLn6nGEcltjzJr1WwmXDWV+6PhPzpUqRqP9T0Q9DaHqxldWlSrMHR4qQVylREUYjNV3eOVcpVWRMTP2K2baF4/ZtqPhQzvhYvC5cyvNu5EoeEAAeHClSrQg7U4e/8Cs1ecvb7HMPv5bRQrWTKgAwRGnVXKVKjZI9AGeXU/9k="/>
          <p:cNvSpPr>
            <a:spLocks noChangeAspect="1" noChangeArrowheads="1"/>
          </p:cNvSpPr>
          <p:nvPr/>
        </p:nvSpPr>
        <p:spPr bwMode="auto">
          <a:xfrm>
            <a:off x="0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data:image/jpeg;base64,/9j/4AAQSkZJRgABAQAAAQABAAD/2wCEAAkGBhQSEBUUEhQVFRQWFxcXGBgXFBQXFBYVFxUVFhcVFBcXHCYeFxkjGRYUHy8gJCcpLCwsFR4xNTAqNSYrLCkBCQoKDgwOGg8PGiwkHyQsLCwwKSwsKSosLSwsKiksLCwsLCwsKSwsLCkvLCwsLCksLCwsLSwsLCwsLCksLCksLP/AABEIALcBEwMBIgACEQEDEQH/xAAcAAABBQEBAQAAAAAAAAAAAAAGAAIDBAUBBwj/xABJEAACAQIDBAcEBgcGBAcBAAABAhEAAwQSIQUGMUETUWFxgZGhIjKxwQdCUmKS0RQjU3Ki4fAkM4KywvEWQ2PSFyU1RFST4hX/xAAaAQACAwEBAAAAAAAAAAAAAAADBAECBQAG/8QANBEAAgECBAMHAgYBBQAAAAAAAAECAxEEEiExE0FRFCIyYXGB8KGxBSMzUsHRkRVCU+Hx/9oADAMBAAIRAxEAPwD2u4tV3Wrbiq7igzRKKjrTQtTMtIJQGixA61UuCr1wVTuVDRKIYroFOAroFRYkblrsU+KUVNjhkV2KdFKK6xA2KUU6lFTY4bFKKdFciuscNpU6KUV1jhtKuxSrjjlKnRSiuOORSinRSrjjkUop0V2Kmxw3LSy0+K7lqbHEeWlkqXLXcldY4gyU5UqXJTlSpSIHWkq1bSo7SVbRKukVYglKpctKi2IOkVA61YqK4KiaOK+WnZKcq05xpQLFyjiGis97lDn0gYu4ly3kZllTMHtFCqbaxH7V/OjKhmV7gZVlF2semhqdmrzUbfxA/wCa3p+VOG8uJ/aegqezeZHaF0PSc1dzV5v/AMV4kfXH4RThvjiRzX8Nd2d9TuPE9GzVya87G+uI+5+H+dPG/N/mqeR/Oo7PLqTxonoM0poBG/t77CetSDf65+yTzNd2eRPGiHU0poIXf9udofiP5VIu/wB12f4/5V3Z5E8WIZUqEBv+v7E/ip//AB8n7JvxCo7PM7ixCyaVCo39t/s381qazvrbactq6YEmADA7ah0JolVIvY0sRtP9YbajVSsmeTAn5Vcw9/Mzj7LQPKhu1i+luq40FxpHXAA0P4qv4faWQEmSbjNljlAJk9nChJch2UFlTXkbldodO91i0TbYsSpgkKYkcacu++H62H+E0ThT6CjlFO1whFdofbfXDxoxP+E1asbyW3tPdE5EgN49lTwpdCM8epsCugVg298sOeZHganTezDn6/oa7hy6EZ49TaApwWspd5sP+0HrU6bwWD/zFqeHLodnXUvhacqVVt7YsnhcXzp7bUt6BWBkxoRpoTJ7K7I1yOTT0RftCraisTZW1g+jwDAPEazPCtpXB4GrxRMk4uzHUqVKrEHCaidqTvUc0KUiUSoKVyupTLrV3I4AfpASblv90/EUIGzR1t66l64DlzKogHUTNDOPwoDkIDA48wP5UzSmn3ULV6Mo998zK6OmlKtZajK0awrcrMlOwmDNx8sgdZPACtDZOHDXQCARzB4a1Pg7GVCRpmMa/ZOg9JNBqVFFMdoYd1Gm9nf6fLGXjdm9GqnMCWnSDoBEHxmqYSiPEDM+dlBCKFC/aOpOnPUx/tWIbRDEEQQeHVU055kRXpZHpt8+5Xy0slSm3rTjbjjRbCxDkruSpgtdC1NiSuLdLJVnJXAlTY4gyVNhHKuCNOXnTslNYVEo3Vi8JOMlJcjcwOJMLoJDT5iDW5hmDFdIhifOhjZzSfj2GiawciFzwVS3kJrJjBqWVm7KpFxUlsAN8yzE82J8zNMipCKqY0uWt2rUZ7rhATwE8zWo9EYcVmdifOBxI86JNk/+nYn95PiKH9pfRuRI6clgOoQTVDdrbbWulwjGAxGjcmU8j20KNVN2GZYZwVzXVantrTbCSQOurCpBimEhEctvWrCWq4i61atLVrHCtWauYU5WBH9AcfSo7S1I1mY1ggyPn6VSqnkdglBxVRORbRuo+7Md6NI9CaL9n3FaDImB360EYK7/AF3aUQYPFFMpHVH9edJ0LyujSxVlFPoE80qzE2lpSo3CYlxolhnriGmoAeJ17qdaFItMYLC1Xx/90/7rfA1YFQY9otOfun4UW2hC3APpDNUsdcABVeZlj31fvN7LHyrGY8Zq2GhfvMtjq2XuLf8AgrMtQ3BVm5UDU8zHRJgbpUkjs+dWlvHhxHb8qoWB7UdY/nWzhcEGIrLxKfEPQ4CSdH0f/Zl4h8nEanUT29XYKoLqdT3mruJw5zNm98Hhyjs7OFVjZiQeVP0qShEzcRXdWXkNBEnq4V3NPHWuixpI5caeljrmjIWOLEfKkFHr4V02/KuBYqxw8gV1bQin2MKXMDQczyA66mx2GVIyz4mZ7aq5JSyhFTk4ufIoXBVW9fAqe/wrGxIM1E3YqkFO7Az5yORX4N+dEG2Xy4O51nKvmw+QNYm49qLRP2nY+QUfEGtje5owqjruL6KxpFd6rc0vDQt5AWRWTtFymKwrkgIt1S2v3hrWuaHN8rZKLExNN1PCJUfGen43AWsrISzBnLSW14jgeIFedfSPs+3av2mtkhnGo7vrVt7mb03L9kreAL2QIbmyxpm7aGNv2sQ2K6W9Yuupjo4UkQOoDlSMU8xrTksgU7LZsiZ4zaTFaVvU9tQYHCXGtJdNpkB1g8QO0cqfab2vGtKOxizVmXra1YWo1Okjxpwq4NlmzxqYcdKqo3YZqVLxriCzZtQ4PWNfOtPEsFK9UfP+VVMK0kHs+dT7VfVR935mkqS/NfuaFdvgL2HfpXVSrPFyuU6ZYV27hq5arNtNWjZNYsG3ubDLAqntp4sP3R5kVcFZu8Tf2du9fjRnsRDxIC8S3sHvFZLGtXE/3Td4rHZqYw3gFcf+r7DGNRNTmao2amBI7Z99e8UT7NWYoXwwm4veKKNlnh4UjifEjZ/D/wBORlbzWz+rYcCseKnn4Vh5vWjDG2OlsuBxHtr8T6TQoSsROvXHpTNF3jboKYmNp36nDdPLSePbXFen27YPPxpoTtnXgONHFh5eflUnSz5RUbWtdPWn20qxJvYPC5EAPEwW+Q8vWqW1nXMAOIBn4g1s4C30lr7xBE/eiPjQpckEzx599KUk3UcmPVpKNNQXMju3NKzMZbYLnKnKx4nhWpaw5uHKIkzx7BNEeK2SL1jJHFRHYQNKvWnZpA6NLOmzu72GCWkXqUebe2fVjUW/FyLdodbsfJQP9Vauz04kdZ8p0oY38xX660nUhP4mj/TSlF3lccxCy07ehjA0d7s7s2XsobttXZvaltYHKBQCjddevYNgipyAA8orQexnU1qYGC+j6zbxb3lmDHsfUnXUjmOytXHXujOhk8ToIA6qvYzaaqDGp+HaaGr1zOrGZJmhpWGXJsmwOLBuRy4eFCmLs9HedOpiPCdPSKIt2cHmQM51JOnjFZW9JVMY6xMZeJM+6DV4vUDVWlyOxfg1YLjjyqgH0Hs8e01ItzlRBYv2b4FOS+OdU7NPtKGYDrNccEGCHDuFd2zehl/cHxNSYRao7wXhnA6lHzNI4d3lc0cWrU7FTpq7Wcb9dp4yA4t3Na1MOdKwLVzWtzCtpWJTNuSLoNZG9LxY/wAQ+BrUD1n7x2s2FuRyGYeB/KaM9isPEgMumbLeHxrEY1sKP1TL1j4a/KsuyyKGuXT7CCSPtMTCp4n0mmMO0oAcdByrJLmiJ7cLmYhFPNjAPd1+FQXsRZABF5DPITp6UDba2y+IulieJgdgmBlH1VFVRcJJg8Dp3Vzqs6OFhbU9FwRl1jUfyNE+zeXhXn+5t1mfjoFJ8xA9TR5s5tR4UrVnmkjQwtLhwaXUdg7+WD2sD4Owoa2lh8l1gOEyO46iruC2gHZwjK0OxgEGAzHjHDWaj2ymqHrWPI/zpik7VXEUrxzUYy6GbTlrlPAp5GcIGnq1NiqWM27ZtaMSzfZSNO9joPWockty0YuWwXbu4qAV6jPgf5j1qtvHg8tzOPdua9zcx8/Gg3CfSFbR5Fphy9/l5Ua7K25Zx1s21MMRKhuIYcCOulc2WpmWzHcmalle6MfDX+jcNxj/AGos2XiQULToFJHlQhfSAZqTdjHZ7V4ISQHVdeBOVi0ea1OJsrMjCN6x5Bps7RBXn++2IzYx/uhF/hB+JNG2BukLBrzXaN4vduM3EuxPmaXoB8ZorF7ZNrpLiJ9plHmQK9X2hhyWCroAB5DSK803LWcZZ5+1PkCa9Ma6TcaOQ9TTwlTW5kbStlVIBrLs5kQya2Nq1nXx7FSERd2PcWxazXGhVBck8gda883r3yF2+922sAwBm46ACSPlWpvXjm/R1Qn3tf8ACo/M+lecdLJINAlPvWQXImk2amF32uK3twy9UAeo1oo2Ttpb6Ero6+8p6vtL1j8682u4c5qJt0xluqT2H5H0+NQpyTIdKMgxF41ZwFz9avf8NaouAGMcOXdyrU2FhpYseWg7zxPl8aYnJKDYnSg3USCjCe6KGNu4zNfeOUDyAHxmipFAWTy18q87vYiTPXr50th92xvGvRInN6lVE3qVM3Mux6FYua1n7z/SImDBS2Okux/hU9prmKxnR2nccVUkd8aV4vtjaBcsT9r+v67ayKKNySNPbW/mIxDHpLjHQCAYWB2Cqmz96r9snLddesBzlI7uB8ZrBzcKc3HhrFNMomen7D3y6YZLkB40YaBu8cj3aHsqpvhdIw6idC5J7YXSgrAHhJ04dRHcfXwrWCXsRhXtj2ms3ARr9RgQSD1c+ya6OiaOmszUuhjP+X9etK1iMonrEfH51nPiDr/XCuWbrMQoBYkwAOJJIAA8a6x2Y9U+jzCZ7d26RCk9GvbBzMfMqPA1vbdx36Lhrt0cVU5f3j7K/wARFWdgbK/R8Pbs80UBu1zq5/ETWB9JqXGwy27azmcFtQIVASOP3iPw0GMXOaSQ25ZKbbBr6Lb39ouofrID4q3/AOqP94bMW7Z7SPQGvGsDfu4dywzI40kNBgwdOR5UfbJ3ubFWks3INwN7LaDNoZDDk3xrSWDqR/M/yuaE5TUqLSLQFSItTDZz9XqKd+hPHD1FEMyxnbaxJtYd3HEQB2Ezr6GvNlYmTNenbwYQ/oV4OI90jgdRNeZBaVqPvDtJWgRZV7Z+HdWnsPGtbcFSQQZBHEGayej1rR2bZ50MKg725jJsAjQ3NfCJPrV3cOxFkfed2/yr/pNZW1WBtooIlFAIkSMwzCR3fCiTc+3+rQfdH8Ut/qodZtvXyD0IpLTzCJkAE0B7z4KLodRpcUN48G9dfGjzaTZbLnqVj/CaDxbfE4UBVLNa1045SI+VRR0kRiY5olj6ObE4wGfdVj6R86P7CxnbtjyoN3Hwgs3muXyLahCAXIEsxGgnnANEdnfTBi7+jtcAvDgjKQXY8Ap4EmtCztcz4PQZtFZFUAmhFTY7ffB2nAxLCw5GbJcUkxJAMrIPA8DWTe+lTZxOW2XdpgZbRAJ72jSul3XZl4vMroAd8drTiCgOiwvkDp5k+dCeMukennGY/EeVauMtFrrM31nZz+6P5wKx8WZDH73yA+NJLqNyL2AxAI9rl/LT0rb2Hig0NAH9H8qGVtQo68pPhEfKtjdn3f67vhNETKoMmu5TB5UWbEswi90nvOp/rsoTs4cvdUEGNJJGkc466P8AAYWFmqVZd1RIw8O/KTI9v4ro8K55kZR3tp8Jrzt7tFG/GLJ6O2ATxYwCexf9VCRRuo+RotJWiK4qV526C6Su1Fr9k+RpVe4qG201LYa8AONt/hXiN5xm14EevH5V7xaWUeSAApmeHDjXz3tN4YgcATHdNZ1DY2ZjlxAkaREH+ImPI139MAM8xw/rxNU0tHLPn8KctrQzTIG5om8unHUcjw1rZ3dxLZ8gIOYEe0BBHAqZ66GEtExHd30YbpbOh0a4RlY6dc5W8uPDrFWjHPJIlOybMHFbIdWaVaJP1THGNOyjLcDdrLmxGRnZT7EctJLa8CKNbe7r3bfSBQigQMx94d350ZbHwYt21yGVgEcI6jw59tGxWHglkhPUpQrNPNKOgPbL2lnhXMqfdY+8p4QT1ToQeFZBxpvYrGIXBSxbFpbULLXXBz3GJ4Kvu9/dRLvDsxUm6umY6jlmP1h3wJrJw+7dk3XxCtcW5fHtwVKyIDQpXiSAx1+tSn4cnCs6VR3aV0/ccxkoyo8SOiejPMN99m9FcRzAW6ugHIpCmPQ+NUN10Y4yyEgksDqNDlEyR3fCiD6UdkG21gy2UqwE6gMGnQ9oI8qofRjaDY+3JghXA7THDyJ8q9HVqNUZSW9mJ0vCj0zon+xb/BXejf7Fr8Fa/RV3oxXj+0P931D5Y9DzzfFrgzqIAKCVAgETOg69Jrz1AQa9y2zu+uIgh8rDSQJkd1ec7X3NdL7KuqyYo1Ko+YeajNRyb2swasoDyrV2dhSXVQurECOzma1tl7l3STMQK3MNu/0aMxkOQQI4gcyO2mc19I7gVC2stjG21AayojMxukmBJGYKg7fcPnRru6qooBIHADUcAAB38KDMJba/ibZIIVF1A16415kkk/7V6FgSoEarwGugPy8Dr2U08MlZT3tr66gO05nKUNm9PTQfvG4GGuH7seenzrJ3IbI7TzX/ACkH4Gr+8dkLhLnIQNBwnOvL6vhoddKwd3MVDjUQYHqQfSlKkOHKyGadTNG5dtbYt/pDYd8OWVnDIcsqOMEyeongKHmwtld4HFw5ka0zqQp/Vt0WYSPuwwnur0H9IVbgDgqDFv3WnLwg6dZnxoKxuB/86xMGAcI5BIIMQqn4VpOScYRirWXW+vN+RmJayk/iB36Wbwy4RAnshXZXj2mVisgnqnWKEthWwLiSYlh6QSaLvpLcnDYAGNM40AGmRKFdi4O691Stu4V+0EYjvkCIpWq92HpbIs7dx3EKILQO5F5eOp8ayUt+yJ5z6fz+Fb13dm85Dm2ypoAzeyDI5T19dVMfsx0dcwgECB1Dh58aX2GnFvUrdH7x10tx6A/M1e3caLanlqP68KqYi9DwOeX4R+VS7DxGVCh61YfAjyHwq1yiWp6TsDFm7eVSR7CqAByECSe0mj5WAWKCdykUqHAExBPXGmtFeKf2DBgnSaXb1bGXZJGRd2xdzGLKkToSTMcpqF9s3f2CeZq2cOf2notZO0RiEVmV7RCgmCDMCqqtUXP7AHTg3r/JZ/8A6l39gnmaVYmzcZj71pLqiwA4kAs0gdulKp41Tr9iOHDy+odXtq7NVehVjde4IyLnZzPAGIC+Yrxfae6psC6LtllZHtsAw0KADMveQSRrW1jd3Fu3gMPfRVMTBYwNATEmfSivC/R/hVUEvduuNczXSAT+4sCOwz401kUdCIVaVSOaF3863/g8PfDlCy8VB0bkR1+UGmXiVjyP8uuvRdu/RbkZ3DM1o6gj6vMq45dh4VQXcm1cAykoyiDzHYYNAlWUJZWFhQlOOdbAVZuAqwHEag8x116DuHsDJa6dyRccexrIVT9aOs6+HfWEd1rQxK2LTFmb3ySDlHFiAOAA6+cCvQcFjQrkW4C2lAE8AY9mOUhde8ilcVWtaKdhrC4e95PU0Ma+I6HobrZZEiDqSIYZvAqf51sbi41mtsrAwDHYGM6DqBGsUKWcS9zE4cO5PSMwLMSYQIf5UZ7HwRZw6hrdhR+rQyGdjxuXB18gDw7zpWipTqcRN+XX/wA6l8Tlp0uE0r/Qs70qTZEcAyz3QfnFYdq/lGX7xPdIAj0oi3hx6WrJzkDP7InrifTjQnhsVbOqurDsI9a38JhYvEceT2VkjFr4iXA4KXO9xbzbNTGYY2XORgQ1t4kK4mJ7CCQe+gDCbpYnB3kuC5bDKVdSJZTB7tRxFenLiFjXXqqtj7Fq8kMp46FZkHw5cNKexWeFNyg7fVAMLUtLK1cGtq7z4m+uR7irDAgoChHGR7Op41Z2Vsy7eH95fH3itwp+IEfCosDsu4uKVSk/W11WFiSY48R4mjlcXd5P+JD/AN3yrFhGo9b3DudOd7RaBZt3MQhlLwn95gfMzSNu4GUXSC45yDI5Ekc6JrmIujUhWEToCD61TvqjsGgEkA8VAC8j7wkdwNdOlUqKzsXoyhTnm19B1j3RVbGrcAzIAdcpkx7JBkj0q0twAaEdwzH4KKThmADHSdYGXQa8ASTw5mNavTwuV3bC1MRmVkgf2Raylxbj2TqI4a6HiDy5E+IiiDC4gN7LDK3CDqD15TwYdmh61FU8fYFxw9onOOaHnyl4KleRUzpy5GTBqT7LgRp7OuXsZCTmGvcVPWINOWFChv5iTawgAOj3FHcAGbTskDu7tAG7DxZMAcWaB4kitj6RMXJs2s05CWM8fahVzdoE69s86wd2U/WWevpACNPt6cazqzzVLD1JWhc9H2ltYjEWcxUxcQMSp1yxDRPZJqntPHJbxrtetgzYZAQpzEtDe0eaiCa5vHYGe2oAzBoMgRmzD0otsbx2bcoc5YFhpac8DEAgQR6U7FtPRGXXScfFlPO7Jw+LuWiwR0w4ZgkhlzHKqyJ4T4aUUYXHTofD/apNq2sNcV3tYfo7rD2rnRG2WE8CYGYzHlQ7hcXlaDxpLFSbndj/AOHU0qWjvruEWJwAe0I1GZh3SSfnQbvnu2tvDi4o93Q9oPMeJ9aOdjYiVfsceqg1kb+3AMGe8fAiiWTp38h6+tmeNtZBvD+uEV1MPDkf1xrts/2iOsD4xWlfweXE3FPKfLNI9IobF0tGGn0c3JsMOYcjwgGtLerFRcW3rCrOk8W/lFVNwtnlQ5/6hP8AhIE/GfCtHeAfrz+6vwpbEJxjfqN01qvQGzcH3v4qXSjrP8VaTLTAtIOQykQ2WAUQxA8aVTkUqjMRYJ9q4NLVgrZRLazJCqBOXXWOPX4UIm2V04rwB6u+jDamIHQt3epBA+VY9/HXl0L2mXl/ZgdOz2qbxNFVJ3vbTpcWwtfhQtbn6GPYxLrIDHzMVQurBzZXt6+8hBWe0cvSt9cVbP8AeZFPX0Mf66I9nYZmQdHiVy/Z6G1A8MoNAhhm3Zv572GZ4yMVdR+fUAcJbOYnMpLcSttVdv3iOPjNaNzZZXIrKyIxkwJuP1hF4sT18AKMn3ddmDG6gI+sti3m8CSQD4Vawux1tNnLF3PF3MsR1dg7BpR44J3u/wCvnzUBLHq1oqxm29hi6gAtLZXgS5z3cp4qI9lJGh1OhoiuWyAI4VSxW1bSH2nVT1FhJ7hxrJ25vCYtrZYEMDLDUjWAOznTrcKEXJ/T+hGMaleSX1f9mVvT+k3cSejtXXtroCqErMkNHbpQ1itn4tXzOt5U0OU4eRA4gtB40b4feZrCKmTPoWlZMSSfaM6NM6d1PG+7f/Hb8airwnRcVKcY39rkS48ZOMJSt5XsAeC2gBeItkqxWVXULmBAMpw105cjRbgL2ddGU8iQdJ5g9tYe9e0UxF1Lpstbe2rDMSrAgkEQRzBn8VSbBxkEggAyWMRrqACesxGtTUlnVk9G1py25FKc8ssslqk9ee/MIb2I6MjQk66gCeWmpAp6Y8kcI72UeWXNWNir5Y9Z48QOPeYruGe79gx32v8Avo9PuqyKT1d2batd+qygdpZv9I+NMd2H94oCgyHSTHb2eUVXTEXBxQj/ABCP4c3wqf8ATGIkhY7M7jxAVaMgVifoGYSpWOtZYkeMAeRqJ8DzaW/eObyUez6VAmHBM27oVupRlHiGYzXLjXl9+WH3Wyj+AA+ZqThYi6o0LZSeBnUEcCF4kcojnXLctBc5GHbox6yNVBjMMvHU60x8WoBUIVMahQPNsuviasYbGEgEBWQmBprPV/vXXJsDm8mzMR07XBauMhywwXMphFBOkxrI8Ko7Mzm9bBBEuvEdvMc69Xwu2rCIA162pA1BcAjnrVLE794RGguzfeW2zL58/CaQeHi55tdwnapJZbr57gxtLBOuICswLB+bCZJHDzGlOtbMd8Uc7mPb0B9pmzAyQRBHHTtor/4swbQxup1gsrAg9eokGqmI2zs+4dbtsN1glWnr1GtHcIXTaAKtKzV0/wCgTxO74wFm663GfpCOKgZAJOUQfvelYmy9srfDDg6EBu1TOVvQjw7a1969qYZQ4XF9IGWMhW4YbSCGCkDtmgbce4HxlxCMpe24DQdSrKw9AaWrU8z0HMNWiko87nq27LTbuHrfTthRQ19JWPhVQcDBNEGw7nRqq8NSSOevX2wKFvpL2c3vgEgQ2nVJny41d92mkPtXbPP8Of7SrH3cyA+c/I1v7dAW/cYagzlPIrAiDzED1rAwGLCXbZb3RctOT2LIPx9K1tsNCoJ4qW8/ZEdmtDvoCUe6z0T6PsRntk9o8oipt5IGIYdQX4T8CKyvogYul2eCkR4sx+BFEO8W27aX2tsVBQL71pmGqg8Rx0I4VapBVKaUupR1HDVNL12/gwKaENQ7H3qtYhijWrllwNSIyT2q5DLWpavDnVIYClPmzOq/itak9ov0uUip6qVagZeylRP9Mp/uYL/Wqv7V9Tmx8Yt/D5DBgZW14jkfL4VUxtlrVg5rgMNAMjNl4ie0DiarbH3bU3LtsFwLcKMrsDrPEjjUG3NkGxabNmZvquSTmUjUN94aUlNtRt5bm3BRlO/nsVbcsofKch4MQYOpHGOyu2mK+47p+6zAeQ0rQtiMBZHWAfMM1Z60CtBU2svRDVGbqRebqywmPu/t73/2NTulZved2/edm+JqBanQ0Bzk+YbLFbIkReyphUaCpQKg5s6sd9QY/EFQoX3ndUE8BJ4mrKrVPGib+HH/AFl9IotON2kDnKybMb6RGfD4dQSMxuLwJ4ZX5wKFt2Nr9GzX3Jgew2piGjU9xj1r0rezd63jry2Llw22PtJEe0yrqNeoNNAm8u6R2faKM4fP7UgHgCBqDWtDKm4pc2Y1RXam97LU2r+3Srh1g+zpOoPlxq/gdp3sRAR1HWFlTPHU5TGndXnOxLD4i8lm2TrJ1mAqgsTHIaV6Fu1s3of1syLll7kRopDBBH4W86ipNwi2WhHPJI3cCRJC3Cx1HvXIkceetaCM/wB2e13+Ea+dc2UmTA2uttfOTT1uUvWxFSm0k+S6f0Hp0YTTbXN9TjYXN70HugepDN5EV18Bp7LMvYHYqe8MNRUqvSY0PttXr9EX7NAgSy4Efqx+6pA/DMA91K3YbMWLceICwCeR48akzU0t20N4uq/9xdYen0KtzYdtmLMGJJJPtcz8qzrexVvWrjoMgUuFOZiSV4ZgZBn51ul4E1Hu4IwSk/WcnzNGw1WpNyu3sJYjBYZJPhx36I886W9E5Wj9w/lUdtHvJdniFJ4KNFUseI4fkK9L2piib9u1AyPDDrkSGB9POhzFkdJc0gLZufMU9lkpWbbFVQw9s0IJARudu+uNN4XGKFVXKRESZ94RqNOyivdzca1burft3LxyFhJRQjaFTwGg1POsX6NTlXEnqQfB/wA69G2IuXAp96T5k/lQZzeaS6L6jNOlFKMktWzmHwYRpDE94+c1o3LqOuV0DAcNap05aQWJqLn9jSauD+19xcNeaVDIewiPhWJ/4ZXD/wC4WOAlGJAHAceU0eA608Gu4s2VlZ7kG6Oz0wNgWwCzTLNwzHu6qrbf2SMTfNzOyAhRlAUwQAJmOytTLUTGrvE1UrJgamHp1laauA2N3OUX1nEObjcALOb2VEe1Dgxypw2fdXpTedUFoA+zbEFMpMgkTwHMTMzRHhva2kv3bRPmTVTfnXDXz90j1pujVlkTfO4hWwVBytlWiQPBrbahnIPD2OX4aVXdnYPEG0h6RV9kaBZjTrpVTNP9zJ7Dhf8AiXz3C7YDf2nFafXHwNQfSG0YPhHtr/lalSqtRuzG6S7yMjGCMJYH3V/yD86ywBSpUti/1PZfYdwn6f8An7kiGp7dKlSoyTBqlU0qVSirJEaq97XFYUf9T4Ca5So9Lxr1AVfA/Qz99cQw2nglUkE3YBBgjMLakg9zGhveTapYuxPSZXZBnkyAQNaVKtWPP1f3ZlT3Xovsgk3D3ZF3CtinAtlg4t9EcpygEHMe0jh2VPh8NkwQcFiWsAamQJuuIXqFKlS9Z3gw1DxoLLtrLYtKOSj4CoFU0qVK4v8AVft9hjDv8tfOY8TXTSpUsHOZq4aVKqlivjbuW256lb4GpcGcmBs9wP8AXnSpU/gt37fdCeM8K9/saWBVHezmTMSYDSZXXWPGg3eBstzFDqtOvoTSpVpt99/Ohm013F85sFNwLn6nGEcltjzJr1WwmXDWV+6PhPzpUqRqP9T0Q9DaHqxldWlSrMHR4qQVylREUYjNV3eOVcpVWRMTP2K2baF4/ZtqPhQzvhYvC5cyvNu5EoeEAAeHClSrQg7U4e/8Cs1ecvb7HMPv5bRQrWTKgAwRGnVXKVKjZI9AGeXU/9k="/>
          <p:cNvSpPr>
            <a:spLocks noChangeAspect="1" noChangeArrowheads="1"/>
          </p:cNvSpPr>
          <p:nvPr/>
        </p:nvSpPr>
        <p:spPr bwMode="auto">
          <a:xfrm>
            <a:off x="0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ounded Rectangular Callout 11"/>
          <p:cNvSpPr/>
          <p:nvPr/>
        </p:nvSpPr>
        <p:spPr>
          <a:xfrm>
            <a:off x="2133600" y="3352800"/>
            <a:ext cx="3599543" cy="1447800"/>
          </a:xfrm>
          <a:prstGeom prst="wedgeRoundRectCallout">
            <a:avLst>
              <a:gd name="adj1" fmla="val 56433"/>
              <a:gd name="adj2" fmla="val 284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ne comprends pas l’activité!!</a:t>
            </a:r>
            <a:endParaRPr lang="fr-F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03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175</TotalTime>
  <Words>460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Spring</vt:lpstr>
      <vt:lpstr>Français 41</vt:lpstr>
      <vt:lpstr>Les contextes</vt:lpstr>
      <vt:lpstr>Au secours!</vt:lpstr>
      <vt:lpstr>Au secours</vt:lpstr>
      <vt:lpstr>Au secours!</vt:lpstr>
      <vt:lpstr>Au secours!</vt:lpstr>
      <vt:lpstr>Au secours!</vt:lpstr>
      <vt:lpstr>Au secours!</vt:lpstr>
      <vt:lpstr>Au secours!</vt:lpstr>
      <vt:lpstr>Au secours!</vt:lpstr>
      <vt:lpstr>Au secours!</vt:lpstr>
      <vt:lpstr>À vous la parole!</vt:lpstr>
      <vt:lpstr>À vous la parole!</vt:lpstr>
      <vt:lpstr>Modèle:</vt:lpstr>
    </vt:vector>
  </TitlesOfParts>
  <Company>Fairfield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41</dc:title>
  <dc:creator>Windows User</dc:creator>
  <cp:lastModifiedBy>EAS</cp:lastModifiedBy>
  <cp:revision>33</cp:revision>
  <dcterms:created xsi:type="dcterms:W3CDTF">2012-08-27T19:10:11Z</dcterms:created>
  <dcterms:modified xsi:type="dcterms:W3CDTF">2012-09-03T16:23:58Z</dcterms:modified>
</cp:coreProperties>
</file>